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65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EE2E-F089-4E18-9C0E-C3B6304422BF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2CC54-D81E-4343-88BB-85AC4068F2F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5314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310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546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41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9372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59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4459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34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818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5417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6349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724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858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7916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3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0640E0-2F15-B62E-B97A-424E1F22C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s-ES" b="1" dirty="0"/>
              <a:t>Curso de Desarrollo Web </a:t>
            </a:r>
            <a:endParaRPr lang="es-EC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EDEFAD-9EA2-0439-5B20-E6BF0EBD5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Introducción al desarrollo web y a </a:t>
            </a:r>
            <a:r>
              <a:rPr lang="es-E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endParaRPr lang="es-EC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8" name="Picture 10" descr="Colorful JavaScript Code on Computer Screen · Free Stock Photo">
            <a:extLst>
              <a:ext uri="{FF2B5EF4-FFF2-40B4-BE49-F238E27FC236}">
                <a16:creationId xmlns:a16="http://schemas.microsoft.com/office/drawing/2014/main" id="{B63B45EA-EC9A-B1F0-D2B7-2CBD6132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7" r="-2" b="12258"/>
          <a:stretch>
            <a:fillRect/>
          </a:stretch>
        </p:blipFill>
        <p:spPr bwMode="auto">
          <a:xfrm>
            <a:off x="1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6748E2-1414-45C6-81ED-B2E62DD7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DBD3EB-778C-E8EA-2B2E-48A805F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ES" sz="6600" b="1" dirty="0"/>
              <a:t>Reto 1:</a:t>
            </a:r>
            <a:endParaRPr lang="es-EC" sz="6600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5D6B41-DCAC-B862-459A-924EB4B9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15" y="0"/>
            <a:ext cx="4506659" cy="62250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E4852-2A91-42C1-8C75-34DF3751E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2B9BB2-93CD-C433-A85D-BB6F05CD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sz="3200" dirty="0"/>
              <a:t>Crear una pagina con titulo “Tamaño de titulos y texto resaltado  ” y hacer pw (pagina web) igual a la imagen, considerer utilizar: </a:t>
            </a:r>
            <a:r>
              <a:rPr lang="en-US" sz="3200" dirty="0">
                <a:highlight>
                  <a:srgbClr val="00FF00"/>
                </a:highlight>
              </a:rPr>
              <a:t>&lt;h1&gt; a &lt;h6&gt;, &lt;mark&gt; y &lt;br&gt;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308465-3CAC-4219-A8D5-368A1CFC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532E4-FF18-4707-B987-B543B1B7F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3731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8EA1C-27D0-9825-98C0-3C4DD3DE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="1" dirty="0"/>
              <a:t>Reto 2: </a:t>
            </a:r>
            <a:endParaRPr lang="es-EC" sz="6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95F33A-AF4E-C721-6B40-C76B7AD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20020" cy="859366"/>
          </a:xfrm>
        </p:spPr>
        <p:txBody>
          <a:bodyPr>
            <a:normAutofit/>
          </a:bodyPr>
          <a:lstStyle/>
          <a:p>
            <a:r>
              <a:rPr lang="es-ES" sz="2400" dirty="0"/>
              <a:t>Para el siguiente reto, emular la siguiente pagina con los conocimientos obtenidos:</a:t>
            </a:r>
            <a:endParaRPr lang="es-EC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878276-834E-73AD-9275-413327A6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2943146"/>
            <a:ext cx="8172039" cy="283535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7C0247A-CB81-F5E4-D6A4-0126C69C29A1}"/>
              </a:ext>
            </a:extLst>
          </p:cNvPr>
          <p:cNvSpPr txBox="1">
            <a:spLocks/>
          </p:cNvSpPr>
          <p:nvPr/>
        </p:nvSpPr>
        <p:spPr>
          <a:xfrm>
            <a:off x="8696960" y="2943147"/>
            <a:ext cx="3134360" cy="239593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Considerar utilizar: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&lt;b&gt; (negrita)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&lt;em&gt; (cursiva)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&lt;p&gt; , &lt;pre&gt;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 &lt;br&gt; (salto de linea).</a:t>
            </a:r>
            <a:endParaRPr lang="es-EC" sz="2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401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B2CBA-A5CE-3FC9-9F9C-FB0C82EC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7200" b="1" dirty="0"/>
              <a:t>Imágenes en Desarrollo Web</a:t>
            </a:r>
            <a:endParaRPr lang="es-EC" sz="7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E6B43F-7A85-C7F3-9730-D032496A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r>
              <a:rPr lang="es-ES" sz="3600" dirty="0"/>
              <a:t>Ya sabemos que en todas las paginas web tienen imágenes o ilustraciones, pero </a:t>
            </a:r>
            <a:r>
              <a:rPr lang="es-ES" sz="3600" dirty="0">
                <a:highlight>
                  <a:srgbClr val="00FF00"/>
                </a:highlight>
              </a:rPr>
              <a:t>¿Sabes como insertarlas o representarlas en tus proyectos web?</a:t>
            </a:r>
            <a:endParaRPr lang="es-EC" sz="3600" dirty="0">
              <a:highlight>
                <a:srgbClr val="00FF00"/>
              </a:highlight>
            </a:endParaRPr>
          </a:p>
        </p:txBody>
      </p:sp>
      <p:pic>
        <p:nvPicPr>
          <p:cNvPr id="6" name="Imagen 5" descr="Un hombre con chamarra negra&#10;&#10;El contenido generado por IA puede ser incorrecto.">
            <a:extLst>
              <a:ext uri="{FF2B5EF4-FFF2-40B4-BE49-F238E27FC236}">
                <a16:creationId xmlns:a16="http://schemas.microsoft.com/office/drawing/2014/main" id="{A35B940A-68F9-C39D-0A3F-CB736ED0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983741"/>
            <a:ext cx="3561080" cy="35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4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8B2C-15EC-50F1-4923-4E9B37E7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Ejemplo: Inicio de Netflix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0BAB65-B5DF-6992-6BAA-DAB7A81A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201862"/>
            <a:ext cx="6870700" cy="37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3A0FC-F68C-5634-E80D-C09BA1BF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="1" dirty="0"/>
              <a:t>Tag para insertar imagen</a:t>
            </a:r>
            <a:endParaRPr lang="es-EC" sz="6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404E1F-76E8-2994-F744-2216DFAB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/>
              <a:t>&lt;img&gt;: </a:t>
            </a:r>
            <a:r>
              <a:rPr lang="es-ES" sz="2400" dirty="0"/>
              <a:t>se usa para insertar imágenes en una página web. Es un elemento vacío, es decir, no tiene una etiqueta de cierre, y requiere dos atributos obligatorios: </a:t>
            </a:r>
            <a:r>
              <a:rPr lang="es-ES" sz="2400" dirty="0">
                <a:highlight>
                  <a:srgbClr val="00FF00"/>
                </a:highlight>
              </a:rPr>
              <a:t>src</a:t>
            </a:r>
            <a:r>
              <a:rPr lang="es-ES" sz="2400" dirty="0"/>
              <a:t>, que especifica la ruta o URL de la imagen, y </a:t>
            </a:r>
            <a:r>
              <a:rPr lang="es-ES" sz="2400" dirty="0">
                <a:highlight>
                  <a:srgbClr val="00FF00"/>
                </a:highlight>
              </a:rPr>
              <a:t>alt</a:t>
            </a:r>
            <a:r>
              <a:rPr lang="es-ES" sz="2400" dirty="0"/>
              <a:t>, que proporciona un texto alternativo para la imagen en caso de que no se cargue o para lectores de pantalla. </a:t>
            </a:r>
          </a:p>
          <a:p>
            <a:pPr marL="0" indent="0">
              <a:buNone/>
            </a:pPr>
            <a:r>
              <a:rPr lang="es-ES" sz="2400" b="1" dirty="0"/>
              <a:t>Atributos adicionales: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Width:</a:t>
            </a:r>
            <a:r>
              <a:rPr lang="es-ES" sz="2400" dirty="0"/>
              <a:t> Ancho de la imagen.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Height:</a:t>
            </a:r>
            <a:r>
              <a:rPr lang="es-ES" sz="2400" dirty="0"/>
              <a:t> Altura de la imagen.</a:t>
            </a:r>
          </a:p>
          <a:p>
            <a:pPr marL="0" indent="0">
              <a:buNone/>
            </a:pP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375571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1A738-91B9-C7F2-1528-3A7948E3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Ejemplo:</a:t>
            </a:r>
            <a:endParaRPr lang="es-EC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75717C8-E8EB-8BE0-81DC-A9DAAB9E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19301"/>
            <a:ext cx="10459828" cy="3759200"/>
          </a:xfr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68B6BA1-95FA-2C80-0E5D-7D27BF073A35}"/>
              </a:ext>
            </a:extLst>
          </p:cNvPr>
          <p:cNvSpPr/>
          <p:nvPr/>
        </p:nvSpPr>
        <p:spPr>
          <a:xfrm>
            <a:off x="2616200" y="4343400"/>
            <a:ext cx="1587500" cy="4826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D280F-06FC-36E1-5794-6BAA79027CCA}"/>
              </a:ext>
            </a:extLst>
          </p:cNvPr>
          <p:cNvSpPr txBox="1"/>
          <p:nvPr/>
        </p:nvSpPr>
        <p:spPr>
          <a:xfrm>
            <a:off x="4581873" y="2567745"/>
            <a:ext cx="2022127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Ancho y Altura</a:t>
            </a:r>
            <a:endParaRPr lang="es-EC" sz="24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59B9012-6BE7-8B65-3FC5-6E1647C79AFD}"/>
              </a:ext>
            </a:extLst>
          </p:cNvPr>
          <p:cNvSpPr/>
          <p:nvPr/>
        </p:nvSpPr>
        <p:spPr>
          <a:xfrm>
            <a:off x="2616200" y="4826000"/>
            <a:ext cx="8940908" cy="281941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658DAA01-4EDB-D380-EA8F-69A967CA2628}"/>
              </a:ext>
            </a:extLst>
          </p:cNvPr>
          <p:cNvCxnSpPr>
            <a:endCxn id="9" idx="1"/>
          </p:cNvCxnSpPr>
          <p:nvPr/>
        </p:nvCxnSpPr>
        <p:spPr>
          <a:xfrm rot="5400000" flipH="1" flipV="1">
            <a:off x="3220325" y="2969153"/>
            <a:ext cx="1532122" cy="119097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9B4BE2-FF3D-0CC8-4C5B-2A96126F8206}"/>
              </a:ext>
            </a:extLst>
          </p:cNvPr>
          <p:cNvSpPr txBox="1"/>
          <p:nvPr/>
        </p:nvSpPr>
        <p:spPr>
          <a:xfrm>
            <a:off x="8066466" y="2784207"/>
            <a:ext cx="3098800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Dirección URL o link donde se encuentra la imagen.</a:t>
            </a:r>
            <a:endParaRPr lang="es-EC" sz="2400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F8986C4E-A411-6035-09D4-5F340D251513}"/>
              </a:ext>
            </a:extLst>
          </p:cNvPr>
          <p:cNvCxnSpPr>
            <a:stCxn id="10" idx="0"/>
            <a:endCxn id="13" idx="1"/>
          </p:cNvCxnSpPr>
          <p:nvPr/>
        </p:nvCxnSpPr>
        <p:spPr>
          <a:xfrm rot="5400000" flipH="1" flipV="1">
            <a:off x="6855746" y="3615280"/>
            <a:ext cx="1441628" cy="97981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41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BC401-E77E-BB46-77DB-6EF4164E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000" b="1" dirty="0"/>
              <a:t>Resultados</a:t>
            </a:r>
            <a:endParaRPr lang="es-EC" sz="8000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F6A408-6148-E07D-5F22-A5A64E90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966" y="2070003"/>
            <a:ext cx="6172067" cy="3832934"/>
          </a:xfrm>
        </p:spPr>
      </p:pic>
    </p:spTree>
    <p:extLst>
      <p:ext uri="{BB962C8B-B14F-4D97-AF65-F5344CB8AC3E}">
        <p14:creationId xmlns:p14="http://schemas.microsoft.com/office/powerpoint/2010/main" val="332078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2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cxnSp>
        <p:nvCxnSpPr>
          <p:cNvPr id="49" name="Straight Connector 36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0D0512-24B4-CA77-8D01-63F4C0E7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Reto 3: 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Crearme una cartelera con 3 películas diferentes.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34B181-4463-A1B7-324E-0CA24A81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82"/>
          <a:stretch>
            <a:fillRect/>
          </a:stretch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51" name="Straight Connector 4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51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E6AE0-58E2-87B4-5AF0-AF4AF6F6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Reto 4: 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D823D-A24F-727D-E0AC-4270E274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Crearme una </a:t>
            </a:r>
            <a:r>
              <a:rPr lang="es-ES" sz="3200" b="1" dirty="0"/>
              <a:t>playList</a:t>
            </a:r>
            <a:r>
              <a:rPr lang="es-ES" sz="3200" dirty="0"/>
              <a:t> de 3 canciones que más les gustes. </a:t>
            </a:r>
            <a:endParaRPr lang="es-EC" sz="3200" dirty="0"/>
          </a:p>
        </p:txBody>
      </p:sp>
      <p:pic>
        <p:nvPicPr>
          <p:cNvPr id="6" name="Imagen 5" descr="Imagen que contiene interior, tabla, oso, pequeño&#10;&#10;El contenido generado por IA puede ser incorrecto.">
            <a:extLst>
              <a:ext uri="{FF2B5EF4-FFF2-40B4-BE49-F238E27FC236}">
                <a16:creationId xmlns:a16="http://schemas.microsoft.com/office/drawing/2014/main" id="{B0C168A2-9B37-6356-BB4F-757EC4145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2651109"/>
            <a:ext cx="3217985" cy="3217985"/>
          </a:xfrm>
          <a:prstGeom prst="rect">
            <a:avLst/>
          </a:prstGeom>
        </p:spPr>
      </p:pic>
      <p:pic>
        <p:nvPicPr>
          <p:cNvPr id="8" name="Imagen 7" descr="Dibujo animado de un personaje con la boca abierta&#10;&#10;El contenido generado por IA puede ser incorrecto.">
            <a:extLst>
              <a:ext uri="{FF2B5EF4-FFF2-40B4-BE49-F238E27FC236}">
                <a16:creationId xmlns:a16="http://schemas.microsoft.com/office/drawing/2014/main" id="{DC67AEF8-5DD6-6008-CCE9-6B5F4A23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10" y="2651109"/>
            <a:ext cx="3191168" cy="32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60E94-342B-ACFB-316D-A68BCF58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CSS?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63963C-6F03-3EF2-9B49-09A3E08F8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2465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D59D1-A3F9-EFFF-8ABD-E2777AA0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3903"/>
            <a:ext cx="10058400" cy="1450757"/>
          </a:xfrm>
        </p:spPr>
        <p:txBody>
          <a:bodyPr/>
          <a:lstStyle/>
          <a:p>
            <a:pPr algn="ctr"/>
            <a:r>
              <a:rPr lang="es-ES" b="1" dirty="0"/>
              <a:t>¡Hola Desarrolladores Web!</a:t>
            </a:r>
            <a:endParaRPr lang="es-EC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FD66D1-744B-9B48-0A16-5EFA00CC06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4" y="2387600"/>
            <a:ext cx="4954721" cy="274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Un hombre con un micrófono en la mano&#10;&#10;El contenido generado por IA puede ser incorrecto.">
            <a:extLst>
              <a:ext uri="{FF2B5EF4-FFF2-40B4-BE49-F238E27FC236}">
                <a16:creationId xmlns:a16="http://schemas.microsoft.com/office/drawing/2014/main" id="{40087ACD-9AA2-BF98-9F29-3133FB44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093912"/>
            <a:ext cx="3514725" cy="35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611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FB3E6D-D5F5-4999-A4A0-8CC060459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B35600-C6BF-0D9B-2189-B707ECA9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 fontScale="90000"/>
          </a:bodyPr>
          <a:lstStyle/>
          <a:p>
            <a:r>
              <a:rPr lang="es-ES" sz="5400" b="1" dirty="0"/>
              <a:t>La Magia del Desarrollo Web</a:t>
            </a:r>
            <a:endParaRPr lang="es-EC" sz="5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DE3A1F-EA63-5910-D4DB-3B5E8D08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21" r="25898"/>
          <a:stretch>
            <a:fillRect/>
          </a:stretch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23AC9B-FC09-42DE-AA53-88EF5709B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49BA9-03F5-FE08-A32A-68813D0A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s-ES" sz="3200" dirty="0"/>
              <a:t>El desarrollo web es más que un simple código, es creatividad que conecta al mundo, es el puente entre las ideas y la realidad, y la huella digital que dejamos en cada proyecto.</a:t>
            </a:r>
            <a:endParaRPr lang="es-EC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4C9C5-02CC-4871-BD62-21EC292B1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73FB3-EFD2-4EDE-90E0-CCEFBD61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789117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D2089-86A3-10B7-C593-B2467E0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¿Te has preguntas que pensaron los creadores de las siguientes paginas?</a:t>
            </a:r>
            <a:endParaRPr lang="es-EC" b="1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F2A2A51-321E-6AA1-A427-E2AA0769E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82678"/>
            <a:ext cx="2143125" cy="2143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26E720-BE21-DBE4-0DD6-D1DFA63F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51" y="2082678"/>
            <a:ext cx="2143125" cy="2143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8F20E8-2158-DD4E-ECF1-F7C592491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6" b="94113" l="9972" r="89988">
                        <a14:foregroundMark x1="44954" y1="48528" x2="44954" y2="48528"/>
                        <a14:foregroundMark x1="44954" y1="46590" x2="44954" y2="46590"/>
                        <a14:foregroundMark x1="42782" y1="52907" x2="42782" y2="52907"/>
                        <a14:foregroundMark x1="44391" y1="52907" x2="44391" y2="52907"/>
                        <a14:foregroundMark x1="32971" y1="40775" x2="32971" y2="40775"/>
                        <a14:foregroundMark x1="31645" y1="44652" x2="31645" y2="44652"/>
                        <a14:foregroundMark x1="31645" y1="44652" x2="31645" y2="44652"/>
                        <a14:foregroundMark x1="31645" y1="44652" x2="31645" y2="44652"/>
                        <a14:foregroundMark x1="31082" y1="50969" x2="31082" y2="50969"/>
                        <a14:foregroundMark x1="31082" y1="50969" x2="31082" y2="50969"/>
                        <a14:foregroundMark x1="31082" y1="50969" x2="32971" y2="56784"/>
                        <a14:foregroundMark x1="30800" y1="47523" x2="37354" y2="37832"/>
                        <a14:foregroundMark x1="35706" y1="54343" x2="46562" y2="54559"/>
                        <a14:foregroundMark x1="46562" y1="54559" x2="68838" y2="49964"/>
                        <a14:foregroundMark x1="68597" y1="58220" x2="33816" y2="48026"/>
                        <a14:foregroundMark x1="51468" y1="48528" x2="71572" y2="46590"/>
                        <a14:foregroundMark x1="68838" y1="55348" x2="70487" y2="49964"/>
                        <a14:foregroundMark x1="39526" y1="34961" x2="37073" y2="48026"/>
                        <a14:foregroundMark x1="52272" y1="6317" x2="52272" y2="6317"/>
                        <a14:foregroundMark x1="47648" y1="94113" x2="53076" y2="91242"/>
                      </a14:backgroundRemoval>
                    </a14:imgEffect>
                  </a14:imgLayer>
                </a14:imgProps>
              </a:ext>
            </a:extLst>
          </a:blip>
          <a:srcRect l="23475" r="22446"/>
          <a:stretch>
            <a:fillRect/>
          </a:stretch>
        </p:blipFill>
        <p:spPr>
          <a:xfrm>
            <a:off x="6096000" y="2082678"/>
            <a:ext cx="2235200" cy="23151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D4114D-8F67-5E32-1E68-F743F2EE7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524" y="2382978"/>
            <a:ext cx="2845729" cy="18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147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235FA-EE17-5FB8-8988-86EB9096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s-ES" b="1" dirty="0"/>
              <a:t>Metas del curso: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25A387-22CB-E060-0723-C0C536075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Entender los lenguajes de marcas (HTML) 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Aprender a estructurar una pagina web.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Darle diseño a una pagina web (CSS).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Crear paginas responsivas (Esto lo hará el estudiante).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Hostear una pagina web.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Introducción a JavaScript.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Venderme su idea de pagina web.</a:t>
            </a:r>
          </a:p>
        </p:txBody>
      </p:sp>
      <p:pic>
        <p:nvPicPr>
          <p:cNvPr id="6" name="Imagen 5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262AD7A2-91AA-5CD0-D5BE-AD6FD945C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8300" y="3608157"/>
            <a:ext cx="2501900" cy="236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018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1DA2D-2B2B-B7F6-B4DD-79544CD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Framework a necesitar</a:t>
            </a:r>
            <a:endParaRPr lang="es-EC" b="1" dirty="0"/>
          </a:p>
        </p:txBody>
      </p:sp>
      <p:pic>
        <p:nvPicPr>
          <p:cNvPr id="3074" name="Picture 2" descr="Visual Studio Code, potente editor de texto gratuito y multiplataforma -  Vozidea.com">
            <a:extLst>
              <a:ext uri="{FF2B5EF4-FFF2-40B4-BE49-F238E27FC236}">
                <a16:creationId xmlns:a16="http://schemas.microsoft.com/office/drawing/2014/main" id="{24804F89-17F5-0658-D8F6-C57331ED60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3" y="2209614"/>
            <a:ext cx="2937510" cy="29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142F84-CF35-459D-50B9-B41BE2B9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99" y="2227612"/>
            <a:ext cx="7221548" cy="14507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C8C0BC-51C5-5525-1FB4-2389CCF2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99" y="3981209"/>
            <a:ext cx="6944694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260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1B9B0F-2EAE-CBE0-7DDB-54C47C5F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BDB270-B043-4407-B11D-6EA208BCE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02FACAF-4059-FA53-ED7E-F11E00DB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chemeClr val="tx1"/>
                </a:solidFill>
              </a:rPr>
              <a:t>¿Qué es HTML?</a:t>
            </a:r>
            <a:endParaRPr lang="es-EC" sz="7200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E25A74-E301-463F-6F5E-27FC05E9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s-ES" sz="4400" dirty="0">
                <a:solidFill>
                  <a:schemeClr val="tx1"/>
                </a:solidFill>
              </a:rPr>
              <a:t>El </a:t>
            </a:r>
            <a:r>
              <a:rPr lang="es-ES" sz="4400" b="1" dirty="0">
                <a:solidFill>
                  <a:schemeClr val="tx1"/>
                </a:solidFill>
              </a:rPr>
              <a:t>lenguaje HTML</a:t>
            </a:r>
            <a:r>
              <a:rPr lang="es-ES" sz="4400" dirty="0">
                <a:solidFill>
                  <a:schemeClr val="tx1"/>
                </a:solidFill>
              </a:rPr>
              <a:t> sirve para </a:t>
            </a:r>
            <a:r>
              <a:rPr lang="es-ES" sz="4400" b="1" dirty="0">
                <a:solidFill>
                  <a:schemeClr val="tx1"/>
                </a:solidFill>
              </a:rPr>
              <a:t>describir la estructura básica de una página</a:t>
            </a:r>
            <a:r>
              <a:rPr lang="es-ES" sz="4400" dirty="0">
                <a:solidFill>
                  <a:schemeClr val="tx1"/>
                </a:solidFill>
              </a:rPr>
              <a:t> y organizar la forma en que se mostrará su contenido, además de que HTML permite incluir enlaces hacia otras páginas o documentos.</a:t>
            </a:r>
            <a:endParaRPr lang="es-EC" sz="4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B117F-8CE1-4073-9B3D-F7FB94845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937102-6B18-46A9-8126-564BA6363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6075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6F9EB-58EC-52CB-456D-EFDF4F65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Etiquetas principales</a:t>
            </a:r>
            <a:endParaRPr lang="es-EC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FD41FC-132E-5B50-796F-D1DABCCC6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580" y="2317033"/>
            <a:ext cx="6013148" cy="3469953"/>
          </a:xfr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BCF149C2-9E4B-E0C5-6E66-E2A3BA857004}"/>
              </a:ext>
            </a:extLst>
          </p:cNvPr>
          <p:cNvSpPr/>
          <p:nvPr/>
        </p:nvSpPr>
        <p:spPr>
          <a:xfrm>
            <a:off x="3717006" y="2375571"/>
            <a:ext cx="407377" cy="3411415"/>
          </a:xfrm>
          <a:prstGeom prst="leftBrace">
            <a:avLst>
              <a:gd name="adj1" fmla="val 83153"/>
              <a:gd name="adj2" fmla="val 5111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885674-B8D8-3F0F-9153-F457E8811125}"/>
              </a:ext>
            </a:extLst>
          </p:cNvPr>
          <p:cNvSpPr txBox="1"/>
          <p:nvPr/>
        </p:nvSpPr>
        <p:spPr>
          <a:xfrm>
            <a:off x="428973" y="3850445"/>
            <a:ext cx="3132597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HTML encapsula todo!</a:t>
            </a:r>
            <a:endParaRPr lang="es-EC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750BF03-310F-D5F4-9164-8FFF43E659B3}"/>
              </a:ext>
            </a:extLst>
          </p:cNvPr>
          <p:cNvSpPr/>
          <p:nvPr/>
        </p:nvSpPr>
        <p:spPr>
          <a:xfrm>
            <a:off x="4914900" y="2781300"/>
            <a:ext cx="5054600" cy="12954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3C7853E-9D87-8DE9-19AD-1465397FC0B6}"/>
              </a:ext>
            </a:extLst>
          </p:cNvPr>
          <p:cNvSpPr/>
          <p:nvPr/>
        </p:nvSpPr>
        <p:spPr>
          <a:xfrm>
            <a:off x="4914900" y="4076700"/>
            <a:ext cx="3784600" cy="1295400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5B16CF-BBA9-DEFF-0727-64A6F49AC2F5}"/>
              </a:ext>
            </a:extLst>
          </p:cNvPr>
          <p:cNvSpPr txBox="1"/>
          <p:nvPr/>
        </p:nvSpPr>
        <p:spPr>
          <a:xfrm>
            <a:off x="9410700" y="1359118"/>
            <a:ext cx="2095500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Es la cabecera la pagina web</a:t>
            </a:r>
            <a:endParaRPr lang="es-EC" sz="2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B18AD-DBCD-E1A1-C102-152D0BD602EE}"/>
              </a:ext>
            </a:extLst>
          </p:cNvPr>
          <p:cNvSpPr txBox="1"/>
          <p:nvPr/>
        </p:nvSpPr>
        <p:spPr>
          <a:xfrm>
            <a:off x="9783978" y="4516344"/>
            <a:ext cx="2095500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Es el cuerpo de  la pagina web</a:t>
            </a:r>
            <a:endParaRPr lang="es-EC" sz="2400" dirty="0"/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1E887A2E-0C1D-6C7C-BB40-D60EBDB2EBA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rot="10800000">
            <a:off x="8699500" y="4724401"/>
            <a:ext cx="1084478" cy="207443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BCDCC42C-D1DB-7EC5-4D51-82F331BF95C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442200" y="1774617"/>
            <a:ext cx="1968500" cy="1006683"/>
          </a:xfrm>
          <a:prstGeom prst="bentConnector3">
            <a:avLst>
              <a:gd name="adj1" fmla="val 32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ECBE3-BE4D-0D62-38CB-0CE37520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Etiquetas (Tags) básicos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9D1D1-D0F1-73CA-0491-6321CF4C1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1" dirty="0"/>
              <a:t>&lt;Title&gt;:  </a:t>
            </a:r>
            <a:r>
              <a:rPr lang="es-ES" sz="2400" dirty="0"/>
              <a:t>Dar titulo a la pagina.</a:t>
            </a:r>
          </a:p>
          <a:p>
            <a:r>
              <a:rPr lang="es-EC" sz="2400" b="1" dirty="0"/>
              <a:t>&lt;p&gt;: </a:t>
            </a:r>
            <a:r>
              <a:rPr lang="es-EC" sz="2400" dirty="0"/>
              <a:t>Escribir un párrafo.</a:t>
            </a:r>
          </a:p>
          <a:p>
            <a:r>
              <a:rPr lang="es-EC" sz="2400" b="1" dirty="0"/>
              <a:t>&lt;h1&gt; &lt;h6&gt;: </a:t>
            </a:r>
            <a:r>
              <a:rPr lang="es-EC" sz="2400" u="sng" dirty="0"/>
              <a:t>tamaño</a:t>
            </a:r>
            <a:r>
              <a:rPr lang="es-EC" sz="2400" dirty="0"/>
              <a:t> de letra.</a:t>
            </a:r>
          </a:p>
          <a:p>
            <a:r>
              <a:rPr lang="es-EC" sz="2400" b="1" dirty="0"/>
              <a:t>&lt;br&gt;: </a:t>
            </a:r>
            <a:r>
              <a:rPr lang="es-EC" sz="2400" dirty="0"/>
              <a:t>Salto de línea.</a:t>
            </a:r>
          </a:p>
          <a:p>
            <a:r>
              <a:rPr lang="es-EC" sz="2400" b="1" dirty="0"/>
              <a:t>&lt;pre&gt;: </a:t>
            </a:r>
            <a:r>
              <a:rPr lang="es-EC" sz="2400" dirty="0"/>
              <a:t>texto preformateado, </a:t>
            </a:r>
            <a:r>
              <a:rPr lang="es-ES" sz="2400" dirty="0"/>
              <a:t>Mantiene los </a:t>
            </a:r>
            <a:r>
              <a:rPr lang="es-ES" sz="2400" u="sng" dirty="0"/>
              <a:t>espacios</a:t>
            </a:r>
            <a:r>
              <a:rPr lang="es-ES" sz="2400" dirty="0"/>
              <a:t> en blanco, tabulaciones y saltos de línea tal como están en el código.</a:t>
            </a:r>
          </a:p>
          <a:p>
            <a:r>
              <a:rPr lang="es-EC" sz="2400" b="1" dirty="0"/>
              <a:t>&lt;mark&gt; </a:t>
            </a:r>
            <a:r>
              <a:rPr lang="es-EC" sz="2400" dirty="0"/>
              <a:t>Texto resaltado.</a:t>
            </a:r>
          </a:p>
          <a:p>
            <a:r>
              <a:rPr lang="es-EC" sz="2400" b="1" dirty="0"/>
              <a:t>&lt;em&gt; </a:t>
            </a:r>
            <a:r>
              <a:rPr lang="es-ES" sz="2400" dirty="0"/>
              <a:t>Texto en </a:t>
            </a:r>
            <a:r>
              <a:rPr lang="es-ES" sz="2400" i="1" dirty="0"/>
              <a:t>cursiva</a:t>
            </a:r>
            <a:r>
              <a:rPr lang="es-ES" sz="2400" dirty="0"/>
              <a:t> con énfasis semántico.</a:t>
            </a:r>
            <a:endParaRPr lang="es-EC" sz="2400" dirty="0"/>
          </a:p>
          <a:p>
            <a:endParaRPr lang="es-ES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98705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146</TotalTime>
  <Words>533</Words>
  <Application>Microsoft Office PowerPoint</Application>
  <PresentationFormat>Panorámica</PresentationFormat>
  <Paragraphs>56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Wingdings</vt:lpstr>
      <vt:lpstr>Retrospección</vt:lpstr>
      <vt:lpstr>Curso de Desarrollo Web </vt:lpstr>
      <vt:lpstr>¡Hola Desarrolladores Web!</vt:lpstr>
      <vt:lpstr>La Magia del Desarrollo Web</vt:lpstr>
      <vt:lpstr>¿Te has preguntas que pensaron los creadores de las siguientes paginas?</vt:lpstr>
      <vt:lpstr>Metas del curso:</vt:lpstr>
      <vt:lpstr>Framework a necesitar</vt:lpstr>
      <vt:lpstr>¿Qué es HTML?</vt:lpstr>
      <vt:lpstr>Etiquetas principales</vt:lpstr>
      <vt:lpstr>Etiquetas (Tags) básicos</vt:lpstr>
      <vt:lpstr>Reto 1:</vt:lpstr>
      <vt:lpstr>Reto 2: </vt:lpstr>
      <vt:lpstr>Imágenes en Desarrollo Web</vt:lpstr>
      <vt:lpstr>Ejemplo: Inicio de Netflix</vt:lpstr>
      <vt:lpstr>Tag para insertar imagen</vt:lpstr>
      <vt:lpstr>Ejemplo:</vt:lpstr>
      <vt:lpstr>Resultados</vt:lpstr>
      <vt:lpstr>Reto 3: Crearme una cartelera con 3 películas diferentes.</vt:lpstr>
      <vt:lpstr>Reto 4: </vt:lpstr>
      <vt:lpstr>¿Qué es CSS?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Jehyli Leon Carrera</dc:creator>
  <cp:lastModifiedBy>Jehyli Leon Carrera</cp:lastModifiedBy>
  <cp:revision>5</cp:revision>
  <dcterms:created xsi:type="dcterms:W3CDTF">2025-09-02T08:33:19Z</dcterms:created>
  <dcterms:modified xsi:type="dcterms:W3CDTF">2025-09-02T10:59:43Z</dcterms:modified>
</cp:coreProperties>
</file>